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Amatic SC"/>
      <p:regular r:id="rId14"/>
      <p:bold r:id="rId15"/>
    </p:embeddedFont>
    <p:embeddedFont>
      <p:font typeface="Source Code Pr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maticSC-bold.fntdata"/><Relationship Id="rId14" Type="http://schemas.openxmlformats.org/officeDocument/2006/relationships/font" Target="fonts/AmaticSC-regular.fntdata"/><Relationship Id="rId17" Type="http://schemas.openxmlformats.org/officeDocument/2006/relationships/font" Target="fonts/SourceCodePro-bold.fntdata"/><Relationship Id="rId16" Type="http://schemas.openxmlformats.org/officeDocument/2006/relationships/font" Target="fonts/SourceCodePro-regular.fntdata"/><Relationship Id="rId5" Type="http://schemas.openxmlformats.org/officeDocument/2006/relationships/notesMaster" Target="notesMasters/notesMaster1.xml"/><Relationship Id="rId19" Type="http://schemas.openxmlformats.org/officeDocument/2006/relationships/font" Target="fonts/SourceCodePro-boldItalic.fntdata"/><Relationship Id="rId6" Type="http://schemas.openxmlformats.org/officeDocument/2006/relationships/slide" Target="slides/slide1.xml"/><Relationship Id="rId18" Type="http://schemas.openxmlformats.org/officeDocument/2006/relationships/font" Target="fonts/SourceCodePr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2978b3a87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2978b3a87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2978b3a87a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2978b3a87a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2978b3a87a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2978b3a87a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2978b3a87a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2978b3a87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2978b3a87a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2978b3a87a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2978b3a87a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2978b3a87a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2978b3a87a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2978b3a87a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0" y="392150"/>
            <a:ext cx="8520600" cy="26904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p:txBody>
      </p:sp>
      <p:sp>
        <p:nvSpPr>
          <p:cNvPr id="12" name="Google Shape;12;p2"/>
          <p:cNvSpPr txBox="1"/>
          <p:nvPr>
            <p:ph idx="1" type="subTitle"/>
          </p:nvPr>
        </p:nvSpPr>
        <p:spPr>
          <a:xfrm>
            <a:off x="311700" y="3890400"/>
            <a:ext cx="8520600" cy="706200"/>
          </a:xfrm>
          <a:prstGeom prst="rect">
            <a:avLst/>
          </a:prstGeom>
        </p:spPr>
        <p:txBody>
          <a:bodyPr anchorCtr="0" anchor="ctr" bIns="91425" lIns="91425" spcFirstLastPara="1" rIns="91425" wrap="square" tIns="91425">
            <a:normAutofit/>
          </a:bodyPr>
          <a:lstStyle>
            <a:lvl1pPr lvl="0" algn="ctr">
              <a:lnSpc>
                <a:spcPct val="100000"/>
              </a:lnSpc>
              <a:spcBef>
                <a:spcPts val="0"/>
              </a:spcBef>
              <a:spcAft>
                <a:spcPts val="0"/>
              </a:spcAft>
              <a:buClr>
                <a:schemeClr val="accent1"/>
              </a:buClr>
              <a:buSzPts val="2100"/>
              <a:buNone/>
              <a:defRPr b="1" sz="2100">
                <a:solidFill>
                  <a:schemeClr val="accent1"/>
                </a:solidFill>
              </a:defRPr>
            </a:lvl1pPr>
            <a:lvl2pPr lvl="1" algn="ctr">
              <a:lnSpc>
                <a:spcPct val="100000"/>
              </a:lnSpc>
              <a:spcBef>
                <a:spcPts val="0"/>
              </a:spcBef>
              <a:spcAft>
                <a:spcPts val="0"/>
              </a:spcAft>
              <a:buClr>
                <a:schemeClr val="accent1"/>
              </a:buClr>
              <a:buSzPts val="2100"/>
              <a:buNone/>
              <a:defRPr b="1" sz="2100">
                <a:solidFill>
                  <a:schemeClr val="accent1"/>
                </a:solidFill>
              </a:defRPr>
            </a:lvl2pPr>
            <a:lvl3pPr lvl="2" algn="ctr">
              <a:lnSpc>
                <a:spcPct val="100000"/>
              </a:lnSpc>
              <a:spcBef>
                <a:spcPts val="0"/>
              </a:spcBef>
              <a:spcAft>
                <a:spcPts val="0"/>
              </a:spcAft>
              <a:buClr>
                <a:schemeClr val="accent1"/>
              </a:buClr>
              <a:buSzPts val="2100"/>
              <a:buNone/>
              <a:defRPr b="1" sz="2100">
                <a:solidFill>
                  <a:schemeClr val="accent1"/>
                </a:solidFill>
              </a:defRPr>
            </a:lvl3pPr>
            <a:lvl4pPr lvl="3" algn="ctr">
              <a:lnSpc>
                <a:spcPct val="100000"/>
              </a:lnSpc>
              <a:spcBef>
                <a:spcPts val="0"/>
              </a:spcBef>
              <a:spcAft>
                <a:spcPts val="0"/>
              </a:spcAft>
              <a:buClr>
                <a:schemeClr val="accent1"/>
              </a:buClr>
              <a:buSzPts val="2100"/>
              <a:buNone/>
              <a:defRPr b="1" sz="2100">
                <a:solidFill>
                  <a:schemeClr val="accent1"/>
                </a:solidFill>
              </a:defRPr>
            </a:lvl4pPr>
            <a:lvl5pPr lvl="4" algn="ctr">
              <a:lnSpc>
                <a:spcPct val="100000"/>
              </a:lnSpc>
              <a:spcBef>
                <a:spcPts val="0"/>
              </a:spcBef>
              <a:spcAft>
                <a:spcPts val="0"/>
              </a:spcAft>
              <a:buClr>
                <a:schemeClr val="accent1"/>
              </a:buClr>
              <a:buSzPts val="2100"/>
              <a:buNone/>
              <a:defRPr b="1" sz="2100">
                <a:solidFill>
                  <a:schemeClr val="accent1"/>
                </a:solidFill>
              </a:defRPr>
            </a:lvl5pPr>
            <a:lvl6pPr lvl="5" algn="ctr">
              <a:lnSpc>
                <a:spcPct val="100000"/>
              </a:lnSpc>
              <a:spcBef>
                <a:spcPts val="0"/>
              </a:spcBef>
              <a:spcAft>
                <a:spcPts val="0"/>
              </a:spcAft>
              <a:buClr>
                <a:schemeClr val="accent1"/>
              </a:buClr>
              <a:buSzPts val="2100"/>
              <a:buNone/>
              <a:defRPr b="1" sz="2100">
                <a:solidFill>
                  <a:schemeClr val="accent1"/>
                </a:solidFill>
              </a:defRPr>
            </a:lvl6pPr>
            <a:lvl7pPr lvl="6" algn="ctr">
              <a:lnSpc>
                <a:spcPct val="100000"/>
              </a:lnSpc>
              <a:spcBef>
                <a:spcPts val="0"/>
              </a:spcBef>
              <a:spcAft>
                <a:spcPts val="0"/>
              </a:spcAft>
              <a:buClr>
                <a:schemeClr val="accent1"/>
              </a:buClr>
              <a:buSzPts val="2100"/>
              <a:buNone/>
              <a:defRPr b="1" sz="2100">
                <a:solidFill>
                  <a:schemeClr val="accent1"/>
                </a:solidFill>
              </a:defRPr>
            </a:lvl7pPr>
            <a:lvl8pPr lvl="7" algn="ctr">
              <a:lnSpc>
                <a:spcPct val="100000"/>
              </a:lnSpc>
              <a:spcBef>
                <a:spcPts val="0"/>
              </a:spcBef>
              <a:spcAft>
                <a:spcPts val="0"/>
              </a:spcAft>
              <a:buClr>
                <a:schemeClr val="accent1"/>
              </a:buClr>
              <a:buSzPts val="2100"/>
              <a:buNone/>
              <a:defRPr b="1" sz="2100">
                <a:solidFill>
                  <a:schemeClr val="accent1"/>
                </a:solidFill>
              </a:defRPr>
            </a:lvl8pPr>
            <a:lvl9pPr lvl="8" algn="ctr">
              <a:lnSpc>
                <a:spcPct val="100000"/>
              </a:lnSpc>
              <a:spcBef>
                <a:spcPts val="0"/>
              </a:spcBef>
              <a:spcAft>
                <a:spcPts val="0"/>
              </a:spcAft>
              <a:buClr>
                <a:schemeClr val="accent1"/>
              </a:buClr>
              <a:buSzPts val="2100"/>
              <a:buNone/>
              <a:defRPr b="1" sz="2100">
                <a:solidFill>
                  <a:schemeClr val="accent1"/>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240275"/>
            <a:ext cx="8520600" cy="19818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p:nvPr>
            <p:ph idx="1" type="body"/>
          </p:nvPr>
        </p:nvSpPr>
        <p:spPr>
          <a:xfrm>
            <a:off x="311700" y="33046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accent1"/>
              </a:buClr>
              <a:buSzPts val="1800"/>
              <a:buChar char="●"/>
              <a:defRPr>
                <a:solidFill>
                  <a:schemeClr val="accent1"/>
                </a:solidFill>
                <a:highlight>
                  <a:schemeClr val="dk1"/>
                </a:highlight>
              </a:defRPr>
            </a:lvl1pPr>
            <a:lvl2pPr indent="-317500" lvl="1" marL="914400" algn="ctr">
              <a:spcBef>
                <a:spcPts val="0"/>
              </a:spcBef>
              <a:spcAft>
                <a:spcPts val="0"/>
              </a:spcAft>
              <a:buClr>
                <a:schemeClr val="accent1"/>
              </a:buClr>
              <a:buSzPts val="1400"/>
              <a:buChar char="○"/>
              <a:defRPr>
                <a:solidFill>
                  <a:schemeClr val="accent1"/>
                </a:solidFill>
                <a:highlight>
                  <a:schemeClr val="dk1"/>
                </a:highlight>
              </a:defRPr>
            </a:lvl2pPr>
            <a:lvl3pPr indent="-317500" lvl="2" marL="1371600" algn="ctr">
              <a:spcBef>
                <a:spcPts val="0"/>
              </a:spcBef>
              <a:spcAft>
                <a:spcPts val="0"/>
              </a:spcAft>
              <a:buClr>
                <a:schemeClr val="accent1"/>
              </a:buClr>
              <a:buSzPts val="1400"/>
              <a:buChar char="■"/>
              <a:defRPr>
                <a:solidFill>
                  <a:schemeClr val="accent1"/>
                </a:solidFill>
                <a:highlight>
                  <a:schemeClr val="dk1"/>
                </a:highlight>
              </a:defRPr>
            </a:lvl3pPr>
            <a:lvl4pPr indent="-317500" lvl="3" marL="1828800" algn="ctr">
              <a:spcBef>
                <a:spcPts val="0"/>
              </a:spcBef>
              <a:spcAft>
                <a:spcPts val="0"/>
              </a:spcAft>
              <a:buClr>
                <a:schemeClr val="accent1"/>
              </a:buClr>
              <a:buSzPts val="1400"/>
              <a:buChar char="●"/>
              <a:defRPr>
                <a:solidFill>
                  <a:schemeClr val="accent1"/>
                </a:solidFill>
                <a:highlight>
                  <a:schemeClr val="dk1"/>
                </a:highlight>
              </a:defRPr>
            </a:lvl4pPr>
            <a:lvl5pPr indent="-317500" lvl="4" marL="2286000" algn="ctr">
              <a:spcBef>
                <a:spcPts val="0"/>
              </a:spcBef>
              <a:spcAft>
                <a:spcPts val="0"/>
              </a:spcAft>
              <a:buClr>
                <a:schemeClr val="accent1"/>
              </a:buClr>
              <a:buSzPts val="1400"/>
              <a:buChar char="○"/>
              <a:defRPr>
                <a:solidFill>
                  <a:schemeClr val="accent1"/>
                </a:solidFill>
                <a:highlight>
                  <a:schemeClr val="dk1"/>
                </a:highlight>
              </a:defRPr>
            </a:lvl5pPr>
            <a:lvl6pPr indent="-317500" lvl="5" marL="2743200" algn="ctr">
              <a:spcBef>
                <a:spcPts val="0"/>
              </a:spcBef>
              <a:spcAft>
                <a:spcPts val="0"/>
              </a:spcAft>
              <a:buClr>
                <a:schemeClr val="accent1"/>
              </a:buClr>
              <a:buSzPts val="1400"/>
              <a:buChar char="■"/>
              <a:defRPr>
                <a:solidFill>
                  <a:schemeClr val="accent1"/>
                </a:solidFill>
                <a:highlight>
                  <a:schemeClr val="dk1"/>
                </a:highlight>
              </a:defRPr>
            </a:lvl6pPr>
            <a:lvl7pPr indent="-317500" lvl="6" marL="3200400" algn="ctr">
              <a:spcBef>
                <a:spcPts val="0"/>
              </a:spcBef>
              <a:spcAft>
                <a:spcPts val="0"/>
              </a:spcAft>
              <a:buClr>
                <a:schemeClr val="accent1"/>
              </a:buClr>
              <a:buSzPts val="1400"/>
              <a:buChar char="●"/>
              <a:defRPr>
                <a:solidFill>
                  <a:schemeClr val="accent1"/>
                </a:solidFill>
                <a:highlight>
                  <a:schemeClr val="dk1"/>
                </a:highlight>
              </a:defRPr>
            </a:lvl7pPr>
            <a:lvl8pPr indent="-317500" lvl="7" marL="3657600" algn="ctr">
              <a:spcBef>
                <a:spcPts val="0"/>
              </a:spcBef>
              <a:spcAft>
                <a:spcPts val="0"/>
              </a:spcAft>
              <a:buClr>
                <a:schemeClr val="accent1"/>
              </a:buClr>
              <a:buSzPts val="1400"/>
              <a:buChar char="○"/>
              <a:defRPr>
                <a:solidFill>
                  <a:schemeClr val="accent1"/>
                </a:solidFill>
                <a:highlight>
                  <a:schemeClr val="dk1"/>
                </a:highlight>
              </a:defRPr>
            </a:lvl8pPr>
            <a:lvl9pPr indent="-317500" lvl="8" marL="4114800" algn="ctr">
              <a:spcBef>
                <a:spcPts val="0"/>
              </a:spcBef>
              <a:spcAft>
                <a:spcPts val="0"/>
              </a:spcAft>
              <a:buClr>
                <a:schemeClr val="accent1"/>
              </a:buClr>
              <a:buSzPts val="1400"/>
              <a:buChar char="■"/>
              <a:defRPr>
                <a:solidFill>
                  <a:schemeClr val="accent1"/>
                </a:solidFill>
                <a:highlight>
                  <a:schemeClr val="dk1"/>
                </a:highlight>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sp>
        <p:nvSpPr>
          <p:cNvPr id="15" name="Google Shape;15;p3"/>
          <p:cNvSpPr txBox="1"/>
          <p:nvPr>
            <p:ph type="title"/>
          </p:nvPr>
        </p:nvSpPr>
        <p:spPr>
          <a:xfrm>
            <a:off x="2802750" y="802500"/>
            <a:ext cx="3538500" cy="3538500"/>
          </a:xfrm>
          <a:prstGeom prst="rect">
            <a:avLst/>
          </a:prstGeom>
          <a:solidFill>
            <a:srgbClr val="FFFFFF"/>
          </a:solidFill>
        </p:spPr>
        <p:txBody>
          <a:bodyPr anchorCtr="0" anchor="ctr"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292850"/>
            <a:ext cx="8520600" cy="8010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19" name="Google Shape;19;p4"/>
          <p:cNvSpPr txBox="1"/>
          <p:nvPr>
            <p:ph idx="1" type="body"/>
          </p:nvPr>
        </p:nvSpPr>
        <p:spPr>
          <a:xfrm>
            <a:off x="311700" y="1228675"/>
            <a:ext cx="8520600" cy="3340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292850"/>
            <a:ext cx="8520600" cy="8010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5"/>
          <p:cNvSpPr txBox="1"/>
          <p:nvPr>
            <p:ph idx="1" type="body"/>
          </p:nvPr>
        </p:nvSpPr>
        <p:spPr>
          <a:xfrm>
            <a:off x="311700" y="1228675"/>
            <a:ext cx="3999900" cy="334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2" type="body"/>
          </p:nvPr>
        </p:nvSpPr>
        <p:spPr>
          <a:xfrm>
            <a:off x="4832400" y="1228675"/>
            <a:ext cx="3999900" cy="334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04800" y="309350"/>
            <a:ext cx="8537700" cy="7482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p:txBody>
      </p:sp>
      <p:sp>
        <p:nvSpPr>
          <p:cNvPr id="31" name="Google Shape;31;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9"/>
          <p:cNvCxnSpPr/>
          <p:nvPr/>
        </p:nvCxnSpPr>
        <p:spPr>
          <a:xfrm>
            <a:off x="5029675" y="4495500"/>
            <a:ext cx="468300" cy="0"/>
          </a:xfrm>
          <a:prstGeom prst="straightConnector1">
            <a:avLst/>
          </a:prstGeom>
          <a:noFill/>
          <a:ln cap="flat" cmpd="sng" w="28575">
            <a:solidFill>
              <a:schemeClr val="lt1"/>
            </a:solidFill>
            <a:prstDash val="solid"/>
            <a:round/>
            <a:headEnd len="sm" w="sm" type="none"/>
            <a:tailEnd len="sm" w="sm" type="none"/>
          </a:ln>
        </p:spPr>
      </p:cxnSp>
      <p:sp>
        <p:nvSpPr>
          <p:cNvPr id="39" name="Google Shape;39;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40" name="Google Shape;40;p9"/>
          <p:cNvSpPr txBox="1"/>
          <p:nvPr>
            <p:ph idx="1" type="subTitle"/>
          </p:nvPr>
        </p:nvSpPr>
        <p:spPr>
          <a:xfrm>
            <a:off x="265500" y="2845223"/>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41" name="Google Shape;41;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accent1"/>
              </a:buClr>
              <a:buSzPts val="1800"/>
              <a:buChar char="●"/>
              <a:defRPr>
                <a:solidFill>
                  <a:schemeClr val="accent1"/>
                </a:solidFill>
                <a:highlight>
                  <a:schemeClr val="lt1"/>
                </a:highlight>
              </a:defRPr>
            </a:lvl1pPr>
            <a:lvl2pPr indent="-317500" lvl="1" marL="914400">
              <a:spcBef>
                <a:spcPts val="0"/>
              </a:spcBef>
              <a:spcAft>
                <a:spcPts val="0"/>
              </a:spcAft>
              <a:buClr>
                <a:schemeClr val="accent1"/>
              </a:buClr>
              <a:buSzPts val="1400"/>
              <a:buChar char="○"/>
              <a:defRPr>
                <a:solidFill>
                  <a:schemeClr val="accent1"/>
                </a:solidFill>
                <a:highlight>
                  <a:schemeClr val="lt1"/>
                </a:highlight>
              </a:defRPr>
            </a:lvl2pPr>
            <a:lvl3pPr indent="-317500" lvl="2" marL="1371600">
              <a:spcBef>
                <a:spcPts val="0"/>
              </a:spcBef>
              <a:spcAft>
                <a:spcPts val="0"/>
              </a:spcAft>
              <a:buClr>
                <a:schemeClr val="accent1"/>
              </a:buClr>
              <a:buSzPts val="1400"/>
              <a:buChar char="■"/>
              <a:defRPr>
                <a:solidFill>
                  <a:schemeClr val="accent1"/>
                </a:solidFill>
                <a:highlight>
                  <a:schemeClr val="lt1"/>
                </a:highlight>
              </a:defRPr>
            </a:lvl3pPr>
            <a:lvl4pPr indent="-317500" lvl="3" marL="1828800">
              <a:spcBef>
                <a:spcPts val="0"/>
              </a:spcBef>
              <a:spcAft>
                <a:spcPts val="0"/>
              </a:spcAft>
              <a:buClr>
                <a:schemeClr val="accent1"/>
              </a:buClr>
              <a:buSzPts val="1400"/>
              <a:buChar char="●"/>
              <a:defRPr>
                <a:solidFill>
                  <a:schemeClr val="accent1"/>
                </a:solidFill>
                <a:highlight>
                  <a:schemeClr val="lt1"/>
                </a:highlight>
              </a:defRPr>
            </a:lvl4pPr>
            <a:lvl5pPr indent="-317500" lvl="4" marL="2286000">
              <a:spcBef>
                <a:spcPts val="0"/>
              </a:spcBef>
              <a:spcAft>
                <a:spcPts val="0"/>
              </a:spcAft>
              <a:buClr>
                <a:schemeClr val="accent1"/>
              </a:buClr>
              <a:buSzPts val="1400"/>
              <a:buChar char="○"/>
              <a:defRPr>
                <a:solidFill>
                  <a:schemeClr val="accent1"/>
                </a:solidFill>
                <a:highlight>
                  <a:schemeClr val="lt1"/>
                </a:highlight>
              </a:defRPr>
            </a:lvl5pPr>
            <a:lvl6pPr indent="-317500" lvl="5" marL="2743200">
              <a:spcBef>
                <a:spcPts val="0"/>
              </a:spcBef>
              <a:spcAft>
                <a:spcPts val="0"/>
              </a:spcAft>
              <a:buClr>
                <a:schemeClr val="accent1"/>
              </a:buClr>
              <a:buSzPts val="1400"/>
              <a:buChar char="■"/>
              <a:defRPr>
                <a:solidFill>
                  <a:schemeClr val="accent1"/>
                </a:solidFill>
                <a:highlight>
                  <a:schemeClr val="lt1"/>
                </a:highlight>
              </a:defRPr>
            </a:lvl6pPr>
            <a:lvl7pPr indent="-317500" lvl="6" marL="3200400">
              <a:spcBef>
                <a:spcPts val="0"/>
              </a:spcBef>
              <a:spcAft>
                <a:spcPts val="0"/>
              </a:spcAft>
              <a:buClr>
                <a:schemeClr val="accent1"/>
              </a:buClr>
              <a:buSzPts val="1400"/>
              <a:buChar char="●"/>
              <a:defRPr>
                <a:solidFill>
                  <a:schemeClr val="accent1"/>
                </a:solidFill>
                <a:highlight>
                  <a:schemeClr val="lt1"/>
                </a:highlight>
              </a:defRPr>
            </a:lvl7pPr>
            <a:lvl8pPr indent="-317500" lvl="7" marL="3657600">
              <a:spcBef>
                <a:spcPts val="0"/>
              </a:spcBef>
              <a:spcAft>
                <a:spcPts val="0"/>
              </a:spcAft>
              <a:buClr>
                <a:schemeClr val="accent1"/>
              </a:buClr>
              <a:buSzPts val="1400"/>
              <a:buChar char="○"/>
              <a:defRPr>
                <a:solidFill>
                  <a:schemeClr val="accent1"/>
                </a:solidFill>
                <a:highlight>
                  <a:schemeClr val="lt1"/>
                </a:highlight>
              </a:defRPr>
            </a:lvl8pPr>
            <a:lvl9pPr indent="-317500" lvl="8" marL="4114800">
              <a:spcBef>
                <a:spcPts val="0"/>
              </a:spcBef>
              <a:spcAft>
                <a:spcPts val="0"/>
              </a:spcAft>
              <a:buClr>
                <a:schemeClr val="accent1"/>
              </a:buClr>
              <a:buSzPts val="1400"/>
              <a:buChar char="■"/>
              <a:defRPr>
                <a:solidFill>
                  <a:schemeClr val="accent1"/>
                </a:solidFill>
                <a:highlight>
                  <a:schemeClr val="lt1"/>
                </a:highlight>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accent1"/>
              </a:buClr>
              <a:buSzPts val="2400"/>
              <a:buFont typeface="Amatic SC"/>
              <a:buNone/>
              <a:defRPr b="1" sz="2400">
                <a:solidFill>
                  <a:schemeClr val="accent1"/>
                </a:solidFill>
                <a:latin typeface="Amatic SC"/>
                <a:ea typeface="Amatic SC"/>
                <a:cs typeface="Amatic SC"/>
                <a:sym typeface="Amatic SC"/>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beach-day">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292850"/>
            <a:ext cx="8520600" cy="8010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b="1" sz="4200">
                <a:solidFill>
                  <a:schemeClr val="accent1"/>
                </a:solidFill>
                <a:latin typeface="Amatic SC"/>
                <a:ea typeface="Amatic SC"/>
                <a:cs typeface="Amatic SC"/>
                <a:sym typeface="Amatic SC"/>
              </a:defRPr>
            </a:lvl9pPr>
          </a:lstStyle>
          <a:p/>
        </p:txBody>
      </p:sp>
      <p:sp>
        <p:nvSpPr>
          <p:cNvPr id="7" name="Google Shape;7;p1"/>
          <p:cNvSpPr txBox="1"/>
          <p:nvPr>
            <p:ph idx="1" type="body"/>
          </p:nvPr>
        </p:nvSpPr>
        <p:spPr>
          <a:xfrm>
            <a:off x="311700" y="1228675"/>
            <a:ext cx="8520600" cy="3340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type="ctrTitle"/>
          </p:nvPr>
        </p:nvSpPr>
        <p:spPr>
          <a:xfrm>
            <a:off x="311700" y="392150"/>
            <a:ext cx="8520600" cy="26904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Event Emergency Management Plan</a:t>
            </a:r>
            <a:endParaRPr/>
          </a:p>
        </p:txBody>
      </p:sp>
      <p:sp>
        <p:nvSpPr>
          <p:cNvPr id="57" name="Google Shape;57;p13"/>
          <p:cNvSpPr txBox="1"/>
          <p:nvPr>
            <p:ph idx="1" type="subTitle"/>
          </p:nvPr>
        </p:nvSpPr>
        <p:spPr>
          <a:xfrm>
            <a:off x="311700" y="3890400"/>
            <a:ext cx="8520600" cy="7062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January 2025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Overview</a:t>
            </a:r>
            <a:endParaRPr/>
          </a:p>
        </p:txBody>
      </p:sp>
      <p:sp>
        <p:nvSpPr>
          <p:cNvPr id="63" name="Google Shape;63;p14"/>
          <p:cNvSpPr txBox="1"/>
          <p:nvPr>
            <p:ph idx="1" type="body"/>
          </p:nvPr>
        </p:nvSpPr>
        <p:spPr>
          <a:xfrm>
            <a:off x="311700" y="1228675"/>
            <a:ext cx="8520600" cy="33402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b="1" lang="en"/>
              <a:t>Purpose:</a:t>
            </a:r>
            <a:r>
              <a:rPr lang="en"/>
              <a:t> To provide a structured framework for identifying, preventing, and responding to potential emergencies during an event, ensuring the safety and well-being of attendees.</a:t>
            </a:r>
            <a:endParaRPr/>
          </a:p>
          <a:p>
            <a:pPr indent="0" lvl="0" marL="0" rtl="0" algn="l">
              <a:spcBef>
                <a:spcPts val="1200"/>
              </a:spcBef>
              <a:spcAft>
                <a:spcPts val="0"/>
              </a:spcAft>
              <a:buNone/>
            </a:pPr>
            <a:r>
              <a:rPr b="1" lang="en"/>
              <a:t>Form Overview:</a:t>
            </a:r>
            <a:r>
              <a:rPr lang="en"/>
              <a:t> Outlines procedures for risk assessment, communication, resource </a:t>
            </a:r>
            <a:r>
              <a:rPr lang="en"/>
              <a:t>coordination, and recovery efforts to minimize disruptions and protect lives and property.</a:t>
            </a:r>
            <a:endParaRPr/>
          </a:p>
          <a:p>
            <a:pPr indent="0" lvl="0" marL="0" rtl="0" algn="l">
              <a:spcBef>
                <a:spcPts val="1200"/>
              </a:spcBef>
              <a:spcAft>
                <a:spcPts val="1200"/>
              </a:spcAft>
              <a:buNone/>
            </a:pPr>
            <a:r>
              <a:rPr b="1" lang="en"/>
              <a:t>Submission:</a:t>
            </a:r>
            <a:r>
              <a:rPr lang="en"/>
              <a:t> This Emergency Response Teams, Public Emergency Services &amp; Contractors, Warning, Notification &amp; Communication Systems, Fire Protection Systems and Event Emergency Management Plan forms should be submitted by the Committee Chair or Event lead prior to the start of the event. The evaluation is to be completed after the event. You can email a copy to the ERT Chair.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Forms to complete</a:t>
            </a:r>
            <a:endParaRPr/>
          </a:p>
        </p:txBody>
      </p:sp>
      <p:sp>
        <p:nvSpPr>
          <p:cNvPr id="69" name="Google Shape;69;p15"/>
          <p:cNvSpPr txBox="1"/>
          <p:nvPr>
            <p:ph idx="1" type="body"/>
          </p:nvPr>
        </p:nvSpPr>
        <p:spPr>
          <a:xfrm>
            <a:off x="311700" y="1228675"/>
            <a:ext cx="8520600" cy="33402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Prior to Event</a:t>
            </a:r>
            <a:endParaRPr/>
          </a:p>
          <a:p>
            <a:pPr indent="-317500" lvl="1" marL="914400" rtl="0" algn="l">
              <a:spcBef>
                <a:spcPts val="0"/>
              </a:spcBef>
              <a:spcAft>
                <a:spcPts val="0"/>
              </a:spcAft>
              <a:buSzPts val="1400"/>
              <a:buChar char="○"/>
            </a:pPr>
            <a:r>
              <a:rPr lang="en"/>
              <a:t>Emergency Response Teams: List of all team members and their role in providing event safety.</a:t>
            </a:r>
            <a:endParaRPr/>
          </a:p>
          <a:p>
            <a:pPr indent="-317500" lvl="1" marL="914400" rtl="0" algn="l">
              <a:spcBef>
                <a:spcPts val="0"/>
              </a:spcBef>
              <a:spcAft>
                <a:spcPts val="0"/>
              </a:spcAft>
              <a:buSzPts val="1400"/>
              <a:buChar char="○"/>
            </a:pPr>
            <a:r>
              <a:rPr lang="en"/>
              <a:t>Public Emergency Services &amp; Contractors: List of all emergency services and contractors in the event of an emergency.</a:t>
            </a:r>
            <a:endParaRPr/>
          </a:p>
          <a:p>
            <a:pPr indent="-317500" lvl="1" marL="914400" rtl="0" algn="l">
              <a:spcBef>
                <a:spcPts val="0"/>
              </a:spcBef>
              <a:spcAft>
                <a:spcPts val="0"/>
              </a:spcAft>
              <a:buSzPts val="1400"/>
              <a:buChar char="○"/>
            </a:pPr>
            <a:r>
              <a:rPr lang="en"/>
              <a:t>Warning, Notification &amp; Communication Systems: List of all emergency communication systems at the venue.</a:t>
            </a:r>
            <a:endParaRPr/>
          </a:p>
          <a:p>
            <a:pPr indent="-317500" lvl="1" marL="914400" rtl="0" algn="l">
              <a:spcBef>
                <a:spcPts val="0"/>
              </a:spcBef>
              <a:spcAft>
                <a:spcPts val="0"/>
              </a:spcAft>
              <a:buSzPts val="1400"/>
              <a:buChar char="○"/>
            </a:pPr>
            <a:r>
              <a:rPr lang="en"/>
              <a:t>Fire Protection Systems: Location of all fire protection systems at the venue.</a:t>
            </a:r>
            <a:endParaRPr/>
          </a:p>
          <a:p>
            <a:pPr indent="-317500" lvl="1" marL="914400" rtl="0" algn="l">
              <a:spcBef>
                <a:spcPts val="0"/>
              </a:spcBef>
              <a:spcAft>
                <a:spcPts val="0"/>
              </a:spcAft>
              <a:buSzPts val="1400"/>
              <a:buChar char="○"/>
            </a:pPr>
            <a:r>
              <a:rPr lang="en"/>
              <a:t>Event Emergency Management Plan: Information about the event, and safety checks completed before the event.</a:t>
            </a:r>
            <a:endParaRPr/>
          </a:p>
          <a:p>
            <a:pPr indent="-342900" lvl="0" marL="457200" rtl="0" algn="l">
              <a:spcBef>
                <a:spcPts val="0"/>
              </a:spcBef>
              <a:spcAft>
                <a:spcPts val="0"/>
              </a:spcAft>
              <a:buSzPts val="1800"/>
              <a:buChar char="●"/>
            </a:pPr>
            <a:r>
              <a:rPr lang="en"/>
              <a:t>After the Event</a:t>
            </a:r>
            <a:endParaRPr/>
          </a:p>
          <a:p>
            <a:pPr indent="-317500" lvl="1" marL="914400" rtl="0" algn="l">
              <a:spcBef>
                <a:spcPts val="0"/>
              </a:spcBef>
              <a:spcAft>
                <a:spcPts val="0"/>
              </a:spcAft>
              <a:buSzPts val="1400"/>
              <a:buChar char="○"/>
            </a:pPr>
            <a:r>
              <a:rPr lang="en"/>
              <a:t>Post Evaluation: An overview of the safety implementation and the effectiveness of the procedures.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Event Emergency Management Plan Sections</a:t>
            </a:r>
            <a:endParaRPr/>
          </a:p>
        </p:txBody>
      </p:sp>
      <p:sp>
        <p:nvSpPr>
          <p:cNvPr id="75" name="Google Shape;75;p16"/>
          <p:cNvSpPr txBox="1"/>
          <p:nvPr>
            <p:ph idx="1" type="body"/>
          </p:nvPr>
        </p:nvSpPr>
        <p:spPr>
          <a:xfrm>
            <a:off x="311700" y="1228675"/>
            <a:ext cx="8520600" cy="33402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Event Information</a:t>
            </a:r>
            <a:endParaRPr/>
          </a:p>
          <a:p>
            <a:pPr indent="-342900" lvl="0" marL="457200" rtl="0" algn="l">
              <a:spcBef>
                <a:spcPts val="0"/>
              </a:spcBef>
              <a:spcAft>
                <a:spcPts val="0"/>
              </a:spcAft>
              <a:buSzPts val="1800"/>
              <a:buChar char="●"/>
            </a:pPr>
            <a:r>
              <a:rPr lang="en"/>
              <a:t>Crowd Safety</a:t>
            </a:r>
            <a:endParaRPr/>
          </a:p>
          <a:p>
            <a:pPr indent="-342900" lvl="0" marL="457200" rtl="0" algn="l">
              <a:spcBef>
                <a:spcPts val="0"/>
              </a:spcBef>
              <a:spcAft>
                <a:spcPts val="0"/>
              </a:spcAft>
              <a:buSzPts val="1800"/>
              <a:buChar char="●"/>
            </a:pPr>
            <a:r>
              <a:rPr lang="en"/>
              <a:t>Crowd Control</a:t>
            </a:r>
            <a:endParaRPr/>
          </a:p>
          <a:p>
            <a:pPr indent="-342900" lvl="0" marL="457200" rtl="0" algn="l">
              <a:spcBef>
                <a:spcPts val="0"/>
              </a:spcBef>
              <a:spcAft>
                <a:spcPts val="0"/>
              </a:spcAft>
              <a:buSzPts val="1800"/>
              <a:buChar char="●"/>
            </a:pPr>
            <a:r>
              <a:rPr lang="en"/>
              <a:t>Facility Information</a:t>
            </a:r>
            <a:endParaRPr/>
          </a:p>
          <a:p>
            <a:pPr indent="-317500" lvl="1" marL="914400" rtl="0" algn="l">
              <a:spcBef>
                <a:spcPts val="0"/>
              </a:spcBef>
              <a:spcAft>
                <a:spcPts val="0"/>
              </a:spcAft>
              <a:buSzPts val="1400"/>
              <a:buChar char="○"/>
            </a:pPr>
            <a:r>
              <a:rPr lang="en"/>
              <a:t>Electrical Information</a:t>
            </a:r>
            <a:endParaRPr/>
          </a:p>
          <a:p>
            <a:pPr indent="-317500" lvl="1" marL="914400" rtl="0" algn="l">
              <a:spcBef>
                <a:spcPts val="0"/>
              </a:spcBef>
              <a:spcAft>
                <a:spcPts val="0"/>
              </a:spcAft>
              <a:buSzPts val="1400"/>
              <a:buChar char="○"/>
            </a:pPr>
            <a:r>
              <a:rPr lang="en"/>
              <a:t>Emergency Facilities and Procedures</a:t>
            </a:r>
            <a:endParaRPr/>
          </a:p>
          <a:p>
            <a:pPr indent="-317500" lvl="1" marL="914400" rtl="0" algn="l">
              <a:spcBef>
                <a:spcPts val="0"/>
              </a:spcBef>
              <a:spcAft>
                <a:spcPts val="0"/>
              </a:spcAft>
              <a:buSzPts val="1400"/>
              <a:buChar char="○"/>
            </a:pPr>
            <a:r>
              <a:rPr lang="en"/>
              <a:t>Fire Precaution and Structures</a:t>
            </a:r>
            <a:endParaRPr/>
          </a:p>
          <a:p>
            <a:pPr indent="-317500" lvl="1" marL="914400" rtl="0" algn="l">
              <a:spcBef>
                <a:spcPts val="0"/>
              </a:spcBef>
              <a:spcAft>
                <a:spcPts val="0"/>
              </a:spcAft>
              <a:buSzPts val="1400"/>
              <a:buChar char="○"/>
            </a:pPr>
            <a:r>
              <a:rPr lang="en"/>
              <a:t>Sanitary and Welfare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Event Information</a:t>
            </a:r>
            <a:endParaRPr/>
          </a:p>
        </p:txBody>
      </p:sp>
      <p:sp>
        <p:nvSpPr>
          <p:cNvPr id="81" name="Google Shape;81;p17"/>
          <p:cNvSpPr txBox="1"/>
          <p:nvPr>
            <p:ph idx="1" type="body"/>
          </p:nvPr>
        </p:nvSpPr>
        <p:spPr>
          <a:xfrm>
            <a:off x="311700" y="1228675"/>
            <a:ext cx="8520600" cy="33402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Committee Chair Point of Contact*</a:t>
            </a:r>
            <a:endParaRPr/>
          </a:p>
          <a:p>
            <a:pPr indent="-342900" lvl="0" marL="457200" rtl="0" algn="l">
              <a:spcBef>
                <a:spcPts val="0"/>
              </a:spcBef>
              <a:spcAft>
                <a:spcPts val="0"/>
              </a:spcAft>
              <a:buSzPts val="1800"/>
              <a:buChar char="●"/>
            </a:pPr>
            <a:r>
              <a:rPr lang="en"/>
              <a:t>Event Location and Time</a:t>
            </a:r>
            <a:endParaRPr/>
          </a:p>
          <a:p>
            <a:pPr indent="-317500" lvl="1" marL="914400" rtl="0" algn="l">
              <a:spcBef>
                <a:spcPts val="0"/>
              </a:spcBef>
              <a:spcAft>
                <a:spcPts val="0"/>
              </a:spcAft>
              <a:buSzPts val="1400"/>
              <a:buChar char="○"/>
            </a:pPr>
            <a:r>
              <a:rPr lang="en"/>
              <a:t>Physical Address</a:t>
            </a:r>
            <a:endParaRPr/>
          </a:p>
          <a:p>
            <a:pPr indent="-317500" lvl="1" marL="914400" rtl="0" algn="l">
              <a:spcBef>
                <a:spcPts val="0"/>
              </a:spcBef>
              <a:spcAft>
                <a:spcPts val="0"/>
              </a:spcAft>
              <a:buSzPts val="1400"/>
              <a:buChar char="○"/>
            </a:pPr>
            <a:r>
              <a:rPr lang="en"/>
              <a:t>Start and End Time of event</a:t>
            </a:r>
            <a:endParaRPr/>
          </a:p>
          <a:p>
            <a:pPr indent="-342900" lvl="0" marL="457200" rtl="0" algn="l">
              <a:spcBef>
                <a:spcPts val="0"/>
              </a:spcBef>
              <a:spcAft>
                <a:spcPts val="0"/>
              </a:spcAft>
              <a:buSzPts val="1800"/>
              <a:buChar char="●"/>
            </a:pPr>
            <a:r>
              <a:rPr lang="en"/>
              <a:t>Venue Point of Contact</a:t>
            </a:r>
            <a:endParaRPr/>
          </a:p>
          <a:p>
            <a:pPr indent="-317500" lvl="1" marL="914400" rtl="0" algn="l">
              <a:spcBef>
                <a:spcPts val="0"/>
              </a:spcBef>
              <a:spcAft>
                <a:spcPts val="0"/>
              </a:spcAft>
              <a:buSzPts val="1400"/>
              <a:buChar char="○"/>
            </a:pPr>
            <a:r>
              <a:rPr lang="en"/>
              <a:t>Name, Email, and Phone Number</a:t>
            </a:r>
            <a:endParaRPr/>
          </a:p>
          <a:p>
            <a:pPr indent="-342900" lvl="0" marL="457200" rtl="0" algn="l">
              <a:spcBef>
                <a:spcPts val="0"/>
              </a:spcBef>
              <a:spcAft>
                <a:spcPts val="0"/>
              </a:spcAft>
              <a:buSzPts val="1800"/>
              <a:buChar char="●"/>
            </a:pPr>
            <a:r>
              <a:rPr lang="en"/>
              <a:t>Attendance Information</a:t>
            </a:r>
            <a:endParaRPr/>
          </a:p>
          <a:p>
            <a:pPr indent="-317500" lvl="1" marL="914400" rtl="0" algn="l">
              <a:spcBef>
                <a:spcPts val="0"/>
              </a:spcBef>
              <a:spcAft>
                <a:spcPts val="0"/>
              </a:spcAft>
              <a:buSzPts val="1400"/>
              <a:buChar char="○"/>
            </a:pPr>
            <a:r>
              <a:rPr lang="en"/>
              <a:t>The amount of people expected to attend.</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sz="1200"/>
              <a:t>*The lead can be the Committee Chair, or assigned lead person.</a:t>
            </a: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Crowd Safety and Control</a:t>
            </a:r>
            <a:endParaRPr/>
          </a:p>
        </p:txBody>
      </p:sp>
      <p:sp>
        <p:nvSpPr>
          <p:cNvPr id="87" name="Google Shape;87;p18"/>
          <p:cNvSpPr txBox="1"/>
          <p:nvPr>
            <p:ph idx="1" type="body"/>
          </p:nvPr>
        </p:nvSpPr>
        <p:spPr>
          <a:xfrm>
            <a:off x="311700" y="1228675"/>
            <a:ext cx="8520600" cy="3340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Crowd Safety: Ensuring the well-being of all attendees by preventing hazards, managing risks, and maintaining a safe environment. A walkthrough of the venue must be completed prior to the start of the event.</a:t>
            </a:r>
            <a:endParaRPr/>
          </a:p>
          <a:p>
            <a:pPr indent="0" lvl="0" marL="0" rtl="0" algn="l">
              <a:spcBef>
                <a:spcPts val="1200"/>
              </a:spcBef>
              <a:spcAft>
                <a:spcPts val="1200"/>
              </a:spcAft>
              <a:buNone/>
            </a:pPr>
            <a:r>
              <a:rPr lang="en"/>
              <a:t>Crowd Control: Information about the flow and behavior of the people to ensure safety, prevent overcrowding, and maintain order within the </a:t>
            </a:r>
            <a:r>
              <a:rPr lang="en"/>
              <a:t>space</a:t>
            </a:r>
            <a:r>
              <a:rPr lang="en"/>
              <a:t>. All sorors on event committee should be briefed on crowd control protocol.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292850"/>
            <a:ext cx="8520600" cy="801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Facility Information</a:t>
            </a:r>
            <a:endParaRPr/>
          </a:p>
        </p:txBody>
      </p:sp>
      <p:sp>
        <p:nvSpPr>
          <p:cNvPr id="93" name="Google Shape;93;p19"/>
          <p:cNvSpPr txBox="1"/>
          <p:nvPr>
            <p:ph idx="1" type="body"/>
          </p:nvPr>
        </p:nvSpPr>
        <p:spPr>
          <a:xfrm>
            <a:off x="311700" y="1228675"/>
            <a:ext cx="8520600" cy="33402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Electrical Information: Ensure all electrical equipment is in proper working conditions.</a:t>
            </a:r>
            <a:endParaRPr/>
          </a:p>
          <a:p>
            <a:pPr indent="-342900" lvl="0" marL="457200" rtl="0" algn="l">
              <a:spcBef>
                <a:spcPts val="0"/>
              </a:spcBef>
              <a:spcAft>
                <a:spcPts val="0"/>
              </a:spcAft>
              <a:buSzPts val="1800"/>
              <a:buChar char="●"/>
            </a:pPr>
            <a:r>
              <a:rPr lang="en"/>
              <a:t>Emergency Facilities and Procedures: Ensure the venue provides accurate contact information and instructions in the event of an emergency.</a:t>
            </a:r>
            <a:endParaRPr/>
          </a:p>
          <a:p>
            <a:pPr indent="-342900" lvl="0" marL="457200" rtl="0" algn="l">
              <a:spcBef>
                <a:spcPts val="0"/>
              </a:spcBef>
              <a:spcAft>
                <a:spcPts val="0"/>
              </a:spcAft>
              <a:buSzPts val="1800"/>
              <a:buChar char="●"/>
            </a:pPr>
            <a:r>
              <a:rPr lang="en"/>
              <a:t>Fire Precaution and Structures: Identify all fire related information and equipment, and that it is accessible to all people.</a:t>
            </a:r>
            <a:endParaRPr/>
          </a:p>
          <a:p>
            <a:pPr indent="-342900" lvl="0" marL="457200" rtl="0" algn="l">
              <a:spcBef>
                <a:spcPts val="0"/>
              </a:spcBef>
              <a:spcAft>
                <a:spcPts val="0"/>
              </a:spcAft>
              <a:buSzPts val="1800"/>
              <a:buChar char="●"/>
            </a:pPr>
            <a:r>
              <a:rPr lang="en"/>
              <a:t>Sanitary and Welfare: Ensure the event is adequately sanitized prior to the event, and there is accessible restrooms and drinking water for all attendees.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2802750" y="802500"/>
            <a:ext cx="3538500" cy="35385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Form Demo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